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218"/>
  </p:normalViewPr>
  <p:slideViewPr>
    <p:cSldViewPr snapToGrid="0" snapToObjects="1">
      <p:cViewPr varScale="1">
        <p:scale>
          <a:sx n="74" d="100"/>
          <a:sy n="74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9BF53-8004-434E-9BA5-BB831E202EC2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266E46-EA63-4B6D-9B85-1F874175AAA8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clear and understandable?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AA11D-209A-4886-B596-1DDCFF3EE289}" type="parTrans" cxnId="{84DB39B5-C372-45AF-9FA0-0B2F110B4B48}">
      <dgm:prSet/>
      <dgm:spPr/>
      <dgm:t>
        <a:bodyPr/>
        <a:lstStyle/>
        <a:p>
          <a:endParaRPr lang="en-US"/>
        </a:p>
      </dgm:t>
    </dgm:pt>
    <dgm:pt modelId="{2015B9A5-8201-4BC1-A806-81D1A918BD82}" type="sibTrans" cxnId="{84DB39B5-C372-45AF-9FA0-0B2F110B4B48}">
      <dgm:prSet/>
      <dgm:spPr/>
      <dgm:t>
        <a:bodyPr/>
        <a:lstStyle/>
        <a:p>
          <a:endParaRPr lang="en-US"/>
        </a:p>
      </dgm:t>
    </dgm:pt>
    <dgm:pt modelId="{E9946FF7-565C-4131-8BB3-D483DBA25F30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brief enough for most people to remember and say in one breath?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F28E8E-D625-465C-9C10-4533838F41D2}" type="parTrans" cxnId="{92F7215B-22C5-4A35-921B-2B52CC89AD74}">
      <dgm:prSet/>
      <dgm:spPr/>
      <dgm:t>
        <a:bodyPr/>
        <a:lstStyle/>
        <a:p>
          <a:endParaRPr lang="en-US"/>
        </a:p>
      </dgm:t>
    </dgm:pt>
    <dgm:pt modelId="{54AC1372-629D-48C0-ABD4-3B3E6857BB38}" type="sibTrans" cxnId="{92F7215B-22C5-4A35-921B-2B52CC89AD74}">
      <dgm:prSet/>
      <dgm:spPr/>
      <dgm:t>
        <a:bodyPr/>
        <a:lstStyle/>
        <a:p>
          <a:endParaRPr lang="en-US"/>
        </a:p>
      </dgm:t>
    </dgm:pt>
    <dgm:pt modelId="{B7C9A3FC-B441-469F-8B92-B392D63E6E98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Does it clearly specify the school’s fundamental purpose as learning for all?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863056-C77F-470F-9442-9376547653C0}" type="parTrans" cxnId="{76271088-6F87-447E-AB50-48B532FCF694}">
      <dgm:prSet/>
      <dgm:spPr/>
      <dgm:t>
        <a:bodyPr/>
        <a:lstStyle/>
        <a:p>
          <a:endParaRPr lang="en-US"/>
        </a:p>
      </dgm:t>
    </dgm:pt>
    <dgm:pt modelId="{DC68A9D9-1457-4ECF-8A2D-502E6BDAD3B5}" type="sibTrans" cxnId="{76271088-6F87-447E-AB50-48B532FCF694}">
      <dgm:prSet/>
      <dgm:spPr/>
      <dgm:t>
        <a:bodyPr/>
        <a:lstStyle/>
        <a:p>
          <a:endParaRPr lang="en-US"/>
        </a:p>
      </dgm:t>
    </dgm:pt>
    <dgm:pt modelId="{F9461A79-0CAE-4253-95E6-E17E74F855C9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broad enough to allow flexibility in implementation, but not so broad as to create a lack of focus?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A6505F-E301-4DF5-A575-42566E035573}" type="parTrans" cxnId="{F02805F4-F6A3-4997-BFDA-3A2AB9C3DE60}">
      <dgm:prSet/>
      <dgm:spPr/>
      <dgm:t>
        <a:bodyPr/>
        <a:lstStyle/>
        <a:p>
          <a:endParaRPr lang="en-US"/>
        </a:p>
      </dgm:t>
    </dgm:pt>
    <dgm:pt modelId="{674BDCD0-0F1E-4B57-A702-85510431D0FF}" type="sibTrans" cxnId="{F02805F4-F6A3-4997-BFDA-3A2AB9C3DE60}">
      <dgm:prSet/>
      <dgm:spPr/>
      <dgm:t>
        <a:bodyPr/>
        <a:lstStyle/>
        <a:p>
          <a:endParaRPr lang="en-US"/>
        </a:p>
      </dgm:t>
    </dgm:pt>
    <dgm:pt modelId="{F924F739-11D8-429F-B17E-230A23C127D6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Will it help school personnel, parents, and community members make decisions?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48AA12-56AD-4A11-B201-4F7ADE753758}" type="parTrans" cxnId="{1F3B1211-51B2-4110-9C91-46CBF84E84C2}">
      <dgm:prSet/>
      <dgm:spPr/>
      <dgm:t>
        <a:bodyPr/>
        <a:lstStyle/>
        <a:p>
          <a:endParaRPr lang="en-US"/>
        </a:p>
      </dgm:t>
    </dgm:pt>
    <dgm:pt modelId="{81D6B851-C6B4-4495-B66D-1BB120A009E5}" type="sibTrans" cxnId="{1F3B1211-51B2-4110-9C91-46CBF84E84C2}">
      <dgm:prSet/>
      <dgm:spPr/>
      <dgm:t>
        <a:bodyPr/>
        <a:lstStyle/>
        <a:p>
          <a:endParaRPr lang="en-US"/>
        </a:p>
      </dgm:t>
    </dgm:pt>
    <dgm:pt modelId="{4CCAF18E-20E8-477A-8817-5CB6C25D11FB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energizing and compelling?</a:t>
          </a:r>
          <a:endParaRPr lang="en-US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089FA4-E652-4183-B6BF-60A1F843D027}" type="parTrans" cxnId="{427C0139-FF83-4EA1-9C9F-C9A5EA83B867}">
      <dgm:prSet/>
      <dgm:spPr/>
      <dgm:t>
        <a:bodyPr/>
        <a:lstStyle/>
        <a:p>
          <a:endParaRPr lang="en-US"/>
        </a:p>
      </dgm:t>
    </dgm:pt>
    <dgm:pt modelId="{1E5EBE56-73E7-4458-B709-7E1355F071D2}" type="sibTrans" cxnId="{427C0139-FF83-4EA1-9C9F-C9A5EA83B867}">
      <dgm:prSet/>
      <dgm:spPr/>
      <dgm:t>
        <a:bodyPr/>
        <a:lstStyle/>
        <a:p>
          <a:endParaRPr lang="en-US"/>
        </a:p>
      </dgm:t>
    </dgm:pt>
    <dgm:pt modelId="{E406D55A-805D-4021-A0F9-A6A530025591}" type="pres">
      <dgm:prSet presAssocID="{8D09BF53-8004-434E-9BA5-BB831E202E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A79D19-6E3D-4F1C-B996-414DDDF40086}" type="pres">
      <dgm:prSet presAssocID="{42266E46-EA63-4B6D-9B85-1F874175AAA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C77CE-9133-4EEC-AB38-A6DEC5149805}" type="pres">
      <dgm:prSet presAssocID="{2015B9A5-8201-4BC1-A806-81D1A918BD82}" presName="sibTrans" presStyleCnt="0"/>
      <dgm:spPr/>
      <dgm:t>
        <a:bodyPr/>
        <a:lstStyle/>
        <a:p>
          <a:endParaRPr lang="en-US"/>
        </a:p>
      </dgm:t>
    </dgm:pt>
    <dgm:pt modelId="{515BF1ED-5CC8-4AA3-9B36-0F573CCC6D83}" type="pres">
      <dgm:prSet presAssocID="{E9946FF7-565C-4131-8BB3-D483DBA25F3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F1F06-DCD0-4A53-8D71-1EB5E579EF67}" type="pres">
      <dgm:prSet presAssocID="{54AC1372-629D-48C0-ABD4-3B3E6857BB38}" presName="sibTrans" presStyleCnt="0"/>
      <dgm:spPr/>
      <dgm:t>
        <a:bodyPr/>
        <a:lstStyle/>
        <a:p>
          <a:endParaRPr lang="en-US"/>
        </a:p>
      </dgm:t>
    </dgm:pt>
    <dgm:pt modelId="{9C730422-C040-4941-AD9F-F37B4099D586}" type="pres">
      <dgm:prSet presAssocID="{B7C9A3FC-B441-469F-8B92-B392D63E6E9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74843-0D96-4FBA-9346-F547FBED61BF}" type="pres">
      <dgm:prSet presAssocID="{DC68A9D9-1457-4ECF-8A2D-502E6BDAD3B5}" presName="sibTrans" presStyleCnt="0"/>
      <dgm:spPr/>
      <dgm:t>
        <a:bodyPr/>
        <a:lstStyle/>
        <a:p>
          <a:endParaRPr lang="en-US"/>
        </a:p>
      </dgm:t>
    </dgm:pt>
    <dgm:pt modelId="{12F05D7D-1876-4EC5-8209-80D4E27B187F}" type="pres">
      <dgm:prSet presAssocID="{F9461A79-0CAE-4253-95E6-E17E74F855C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E0D66-CE99-4E81-9F69-ED8D7DA1C64E}" type="pres">
      <dgm:prSet presAssocID="{674BDCD0-0F1E-4B57-A702-85510431D0FF}" presName="sibTrans" presStyleCnt="0"/>
      <dgm:spPr/>
      <dgm:t>
        <a:bodyPr/>
        <a:lstStyle/>
        <a:p>
          <a:endParaRPr lang="en-US"/>
        </a:p>
      </dgm:t>
    </dgm:pt>
    <dgm:pt modelId="{7ABF3467-0FCC-4874-9103-A789F48C3584}" type="pres">
      <dgm:prSet presAssocID="{F924F739-11D8-429F-B17E-230A23C127D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74250-BE66-4B53-B571-460D36424E39}" type="pres">
      <dgm:prSet presAssocID="{81D6B851-C6B4-4495-B66D-1BB120A009E5}" presName="sibTrans" presStyleCnt="0"/>
      <dgm:spPr/>
      <dgm:t>
        <a:bodyPr/>
        <a:lstStyle/>
        <a:p>
          <a:endParaRPr lang="en-US"/>
        </a:p>
      </dgm:t>
    </dgm:pt>
    <dgm:pt modelId="{4E3B0A8D-E9C4-4D0A-A52D-D4BC3A6A6A7D}" type="pres">
      <dgm:prSet presAssocID="{4CCAF18E-20E8-477A-8817-5CB6C25D11F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53928-6335-CF4C-A21A-B9F119DFE9D3}" type="presOf" srcId="{F924F739-11D8-429F-B17E-230A23C127D6}" destId="{7ABF3467-0FCC-4874-9103-A789F48C3584}" srcOrd="0" destOrd="0" presId="urn:microsoft.com/office/officeart/2005/8/layout/default"/>
    <dgm:cxn modelId="{76271088-6F87-447E-AB50-48B532FCF694}" srcId="{8D09BF53-8004-434E-9BA5-BB831E202EC2}" destId="{B7C9A3FC-B441-469F-8B92-B392D63E6E98}" srcOrd="2" destOrd="0" parTransId="{1D863056-C77F-470F-9442-9376547653C0}" sibTransId="{DC68A9D9-1457-4ECF-8A2D-502E6BDAD3B5}"/>
    <dgm:cxn modelId="{88EBD23F-EC9B-E54E-A6C2-D515B9E3A226}" type="presOf" srcId="{4CCAF18E-20E8-477A-8817-5CB6C25D11FB}" destId="{4E3B0A8D-E9C4-4D0A-A52D-D4BC3A6A6A7D}" srcOrd="0" destOrd="0" presId="urn:microsoft.com/office/officeart/2005/8/layout/default"/>
    <dgm:cxn modelId="{1F3B1211-51B2-4110-9C91-46CBF84E84C2}" srcId="{8D09BF53-8004-434E-9BA5-BB831E202EC2}" destId="{F924F739-11D8-429F-B17E-230A23C127D6}" srcOrd="4" destOrd="0" parTransId="{1548AA12-56AD-4A11-B201-4F7ADE753758}" sibTransId="{81D6B851-C6B4-4495-B66D-1BB120A009E5}"/>
    <dgm:cxn modelId="{84DB39B5-C372-45AF-9FA0-0B2F110B4B48}" srcId="{8D09BF53-8004-434E-9BA5-BB831E202EC2}" destId="{42266E46-EA63-4B6D-9B85-1F874175AAA8}" srcOrd="0" destOrd="0" parTransId="{B14AA11D-209A-4886-B596-1DDCFF3EE289}" sibTransId="{2015B9A5-8201-4BC1-A806-81D1A918BD82}"/>
    <dgm:cxn modelId="{D995E644-EC3E-5D46-BDD2-A3C5B1B80935}" type="presOf" srcId="{42266E46-EA63-4B6D-9B85-1F874175AAA8}" destId="{78A79D19-6E3D-4F1C-B996-414DDDF40086}" srcOrd="0" destOrd="0" presId="urn:microsoft.com/office/officeart/2005/8/layout/default"/>
    <dgm:cxn modelId="{92F7215B-22C5-4A35-921B-2B52CC89AD74}" srcId="{8D09BF53-8004-434E-9BA5-BB831E202EC2}" destId="{E9946FF7-565C-4131-8BB3-D483DBA25F30}" srcOrd="1" destOrd="0" parTransId="{7EF28E8E-D625-465C-9C10-4533838F41D2}" sibTransId="{54AC1372-629D-48C0-ABD4-3B3E6857BB38}"/>
    <dgm:cxn modelId="{4EDCAF1A-F5CA-7142-95E3-D3DC5984061D}" type="presOf" srcId="{E9946FF7-565C-4131-8BB3-D483DBA25F30}" destId="{515BF1ED-5CC8-4AA3-9B36-0F573CCC6D83}" srcOrd="0" destOrd="0" presId="urn:microsoft.com/office/officeart/2005/8/layout/default"/>
    <dgm:cxn modelId="{F02805F4-F6A3-4997-BFDA-3A2AB9C3DE60}" srcId="{8D09BF53-8004-434E-9BA5-BB831E202EC2}" destId="{F9461A79-0CAE-4253-95E6-E17E74F855C9}" srcOrd="3" destOrd="0" parTransId="{0DA6505F-E301-4DF5-A575-42566E035573}" sibTransId="{674BDCD0-0F1E-4B57-A702-85510431D0FF}"/>
    <dgm:cxn modelId="{427C0139-FF83-4EA1-9C9F-C9A5EA83B867}" srcId="{8D09BF53-8004-434E-9BA5-BB831E202EC2}" destId="{4CCAF18E-20E8-477A-8817-5CB6C25D11FB}" srcOrd="5" destOrd="0" parTransId="{58089FA4-E652-4183-B6BF-60A1F843D027}" sibTransId="{1E5EBE56-73E7-4458-B709-7E1355F071D2}"/>
    <dgm:cxn modelId="{0434F3F8-885E-4A4A-8521-3EA5B00416EB}" type="presOf" srcId="{B7C9A3FC-B441-469F-8B92-B392D63E6E98}" destId="{9C730422-C040-4941-AD9F-F37B4099D586}" srcOrd="0" destOrd="0" presId="urn:microsoft.com/office/officeart/2005/8/layout/default"/>
    <dgm:cxn modelId="{0217C352-C725-E549-B163-6DB3FCCC10A1}" type="presOf" srcId="{F9461A79-0CAE-4253-95E6-E17E74F855C9}" destId="{12F05D7D-1876-4EC5-8209-80D4E27B187F}" srcOrd="0" destOrd="0" presId="urn:microsoft.com/office/officeart/2005/8/layout/default"/>
    <dgm:cxn modelId="{03FF3384-6B40-A041-9519-C1D709C08AB4}" type="presOf" srcId="{8D09BF53-8004-434E-9BA5-BB831E202EC2}" destId="{E406D55A-805D-4021-A0F9-A6A530025591}" srcOrd="0" destOrd="0" presId="urn:microsoft.com/office/officeart/2005/8/layout/default"/>
    <dgm:cxn modelId="{6CEE58F8-D388-9A4E-8868-57136C4F20B9}" type="presParOf" srcId="{E406D55A-805D-4021-A0F9-A6A530025591}" destId="{78A79D19-6E3D-4F1C-B996-414DDDF40086}" srcOrd="0" destOrd="0" presId="urn:microsoft.com/office/officeart/2005/8/layout/default"/>
    <dgm:cxn modelId="{59D581F7-34F3-4340-B047-80EB35F61C07}" type="presParOf" srcId="{E406D55A-805D-4021-A0F9-A6A530025591}" destId="{E64C77CE-9133-4EEC-AB38-A6DEC5149805}" srcOrd="1" destOrd="0" presId="urn:microsoft.com/office/officeart/2005/8/layout/default"/>
    <dgm:cxn modelId="{DA7579D7-2CAF-2B4D-AFD7-F8D98B213CF1}" type="presParOf" srcId="{E406D55A-805D-4021-A0F9-A6A530025591}" destId="{515BF1ED-5CC8-4AA3-9B36-0F573CCC6D83}" srcOrd="2" destOrd="0" presId="urn:microsoft.com/office/officeart/2005/8/layout/default"/>
    <dgm:cxn modelId="{C5D00989-3B55-AD48-94C3-B6E07434F75D}" type="presParOf" srcId="{E406D55A-805D-4021-A0F9-A6A530025591}" destId="{B1DF1F06-DCD0-4A53-8D71-1EB5E579EF67}" srcOrd="3" destOrd="0" presId="urn:microsoft.com/office/officeart/2005/8/layout/default"/>
    <dgm:cxn modelId="{6FF8543E-ABB2-644F-ACAB-0016A9269B9A}" type="presParOf" srcId="{E406D55A-805D-4021-A0F9-A6A530025591}" destId="{9C730422-C040-4941-AD9F-F37B4099D586}" srcOrd="4" destOrd="0" presId="urn:microsoft.com/office/officeart/2005/8/layout/default"/>
    <dgm:cxn modelId="{64EE794B-8343-E94E-9947-1EDEA5D48319}" type="presParOf" srcId="{E406D55A-805D-4021-A0F9-A6A530025591}" destId="{CCD74843-0D96-4FBA-9346-F547FBED61BF}" srcOrd="5" destOrd="0" presId="urn:microsoft.com/office/officeart/2005/8/layout/default"/>
    <dgm:cxn modelId="{7EA79DC2-4CC9-9E4F-9AB1-E2F79B928164}" type="presParOf" srcId="{E406D55A-805D-4021-A0F9-A6A530025591}" destId="{12F05D7D-1876-4EC5-8209-80D4E27B187F}" srcOrd="6" destOrd="0" presId="urn:microsoft.com/office/officeart/2005/8/layout/default"/>
    <dgm:cxn modelId="{390345D2-B412-6449-A702-CAABA072E840}" type="presParOf" srcId="{E406D55A-805D-4021-A0F9-A6A530025591}" destId="{F25E0D66-CE99-4E81-9F69-ED8D7DA1C64E}" srcOrd="7" destOrd="0" presId="urn:microsoft.com/office/officeart/2005/8/layout/default"/>
    <dgm:cxn modelId="{501B71F5-9225-5944-966D-B449AFB95440}" type="presParOf" srcId="{E406D55A-805D-4021-A0F9-A6A530025591}" destId="{7ABF3467-0FCC-4874-9103-A789F48C3584}" srcOrd="8" destOrd="0" presId="urn:microsoft.com/office/officeart/2005/8/layout/default"/>
    <dgm:cxn modelId="{A16F6B1B-BFD0-B947-AADE-B7C31CA9CE72}" type="presParOf" srcId="{E406D55A-805D-4021-A0F9-A6A530025591}" destId="{22D74250-BE66-4B53-B571-460D36424E39}" srcOrd="9" destOrd="0" presId="urn:microsoft.com/office/officeart/2005/8/layout/default"/>
    <dgm:cxn modelId="{9E29A39F-16AF-E24B-904D-EEFB16F7C5B8}" type="presParOf" srcId="{E406D55A-805D-4021-A0F9-A6A530025591}" destId="{4E3B0A8D-E9C4-4D0A-A52D-D4BC3A6A6A7D}" srcOrd="1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79D19-6E3D-4F1C-B996-414DDDF40086}">
      <dsp:nvSpPr>
        <dsp:cNvPr id="0" name=""/>
        <dsp:cNvSpPr/>
      </dsp:nvSpPr>
      <dsp:spPr>
        <a:xfrm>
          <a:off x="1459200" y="1785"/>
          <a:ext cx="2855714" cy="1713428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clear and understandable?</a:t>
          </a:r>
          <a:endParaRPr lang="en-US" sz="2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9200" y="1785"/>
        <a:ext cx="2855714" cy="1713428"/>
      </dsp:txXfrm>
    </dsp:sp>
    <dsp:sp modelId="{515BF1ED-5CC8-4AA3-9B36-0F573CCC6D83}">
      <dsp:nvSpPr>
        <dsp:cNvPr id="0" name=""/>
        <dsp:cNvSpPr/>
      </dsp:nvSpPr>
      <dsp:spPr>
        <a:xfrm>
          <a:off x="4600485" y="1785"/>
          <a:ext cx="2855714" cy="1713428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brief enough for most people to remember and say in one breath?</a:t>
          </a:r>
          <a:endParaRPr lang="en-US" sz="2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0485" y="1785"/>
        <a:ext cx="2855714" cy="1713428"/>
      </dsp:txXfrm>
    </dsp:sp>
    <dsp:sp modelId="{9C730422-C040-4941-AD9F-F37B4099D586}">
      <dsp:nvSpPr>
        <dsp:cNvPr id="0" name=""/>
        <dsp:cNvSpPr/>
      </dsp:nvSpPr>
      <dsp:spPr>
        <a:xfrm>
          <a:off x="1459200" y="2000785"/>
          <a:ext cx="2855714" cy="1713428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Does it clearly specify the school’s fundamental purpose as learning for all?</a:t>
          </a:r>
          <a:endParaRPr lang="en-US" sz="2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9200" y="2000785"/>
        <a:ext cx="2855714" cy="1713428"/>
      </dsp:txXfrm>
    </dsp:sp>
    <dsp:sp modelId="{12F05D7D-1876-4EC5-8209-80D4E27B187F}">
      <dsp:nvSpPr>
        <dsp:cNvPr id="0" name=""/>
        <dsp:cNvSpPr/>
      </dsp:nvSpPr>
      <dsp:spPr>
        <a:xfrm>
          <a:off x="4600485" y="2000785"/>
          <a:ext cx="2855714" cy="1713428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broad enough to allow flexibility in implementation, but not so broad as to create a lack of focus?</a:t>
          </a:r>
          <a:endParaRPr lang="en-US" sz="2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0485" y="2000785"/>
        <a:ext cx="2855714" cy="1713428"/>
      </dsp:txXfrm>
    </dsp:sp>
    <dsp:sp modelId="{7ABF3467-0FCC-4874-9103-A789F48C3584}">
      <dsp:nvSpPr>
        <dsp:cNvPr id="0" name=""/>
        <dsp:cNvSpPr/>
      </dsp:nvSpPr>
      <dsp:spPr>
        <a:xfrm>
          <a:off x="1459200" y="3999785"/>
          <a:ext cx="2855714" cy="1713428"/>
        </a:xfrm>
        <a:prstGeom prst="rect">
          <a:avLst/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Will it help school personnel, parents, and community members make decisions?</a:t>
          </a:r>
          <a:endParaRPr lang="en-US" sz="22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9200" y="3999785"/>
        <a:ext cx="2855714" cy="1713428"/>
      </dsp:txXfrm>
    </dsp:sp>
    <dsp:sp modelId="{4E3B0A8D-E9C4-4D0A-A52D-D4BC3A6A6A7D}">
      <dsp:nvSpPr>
        <dsp:cNvPr id="0" name=""/>
        <dsp:cNvSpPr/>
      </dsp:nvSpPr>
      <dsp:spPr>
        <a:xfrm>
          <a:off x="4600485" y="3999785"/>
          <a:ext cx="2855714" cy="1713428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 it energizing and compelling?</a:t>
          </a:r>
          <a:endParaRPr lang="en-US" sz="22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0485" y="3999785"/>
        <a:ext cx="2855714" cy="1713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828A8-02BF-3A43-BBDD-03E92858F088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5E92-641D-0242-B2E0-EC16977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paper for dotting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03509-EE8B-4176-BA0F-76A177717F97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Sept. 9,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Vickie Robb &amp; Kathy Ritter                                 Hook Center-University of Missouri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Year 1 PLC, training 1: Mission &amp; Vision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6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61C7-7041-9A42-AD46-00EB2038E43C}" type="datetimeFigureOut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A9CE-3967-9543-B09B-83312074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Mission review and/or revision protocol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9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71550"/>
            <a:ext cx="6629400" cy="7774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might we go about establishing or reviewing our mission?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400301"/>
            <a:ext cx="6172200" cy="30515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Questions to generate your purpose</a:t>
            </a:r>
          </a:p>
          <a:p>
            <a:pPr marL="0" indent="0">
              <a:buNone/>
            </a:pPr>
            <a:r>
              <a:rPr lang="en-US" dirty="0" smtClean="0"/>
              <a:t>2. Have a writing team</a:t>
            </a:r>
          </a:p>
          <a:p>
            <a:pPr marL="0" indent="0">
              <a:buNone/>
            </a:pPr>
            <a:r>
              <a:rPr lang="en-US" dirty="0" smtClean="0"/>
              <a:t>3. Use the accordion review approach</a:t>
            </a:r>
          </a:p>
          <a:p>
            <a:pPr marL="0" indent="0">
              <a:buNone/>
            </a:pPr>
            <a:r>
              <a:rPr lang="en-US" dirty="0" smtClean="0"/>
              <a:t>4. Review with the dotting method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Criteria for Evaluating Your </a:t>
            </a:r>
            <a:br>
              <a:rPr lang="en-US" sz="3200" b="1" dirty="0" smtClean="0"/>
            </a:br>
            <a:r>
              <a:rPr lang="en-US" sz="3200" b="1" dirty="0" smtClean="0"/>
              <a:t>Mission and Mantra Statement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265063"/>
              </p:ext>
            </p:extLst>
          </p:nvPr>
        </p:nvGraphicFramePr>
        <p:xfrm>
          <a:off x="76200" y="1143000"/>
          <a:ext cx="891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92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152</Words>
  <Application>Microsoft Macintosh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Mission review and/or revision protocol</vt:lpstr>
      <vt:lpstr>How might we go about establishing or reviewing our mission?</vt:lpstr>
      <vt:lpstr>Criteria for Evaluating Your  Mission and Mantra Statement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review and/or revision protocol</dc:title>
  <dc:creator>Microsoft Office User</dc:creator>
  <cp:lastModifiedBy>Microsoft Office User</cp:lastModifiedBy>
  <cp:revision>1</cp:revision>
  <dcterms:created xsi:type="dcterms:W3CDTF">2017-04-07T12:46:51Z</dcterms:created>
  <dcterms:modified xsi:type="dcterms:W3CDTF">2017-04-07T12:48:42Z</dcterms:modified>
</cp:coreProperties>
</file>