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218"/>
  </p:normalViewPr>
  <p:slideViewPr>
    <p:cSldViewPr snapToGrid="0" snapToObjects="1">
      <p:cViewPr varScale="1">
        <p:scale>
          <a:sx n="74" d="100"/>
          <a:sy n="74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41816-C587-0E4F-B6D6-DCAAA6006B24}" type="datetimeFigureOut">
              <a:rPr lang="en-US" smtClean="0"/>
              <a:t>4/7/17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978ED-A9C8-5744-8580-42C89706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2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PLC Summer Academy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2E52-139E-4D43-A9F6-4760A5919430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414-F5F4-524C-B22E-021C9329A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2E52-139E-4D43-A9F6-4760A5919430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414-F5F4-524C-B22E-021C9329A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2E52-139E-4D43-A9F6-4760A5919430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414-F5F4-524C-B22E-021C9329A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2E52-139E-4D43-A9F6-4760A5919430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414-F5F4-524C-B22E-021C9329A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2E52-139E-4D43-A9F6-4760A5919430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414-F5F4-524C-B22E-021C9329A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2E52-139E-4D43-A9F6-4760A5919430}" type="datetimeFigureOut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414-F5F4-524C-B22E-021C9329A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2E52-139E-4D43-A9F6-4760A5919430}" type="datetimeFigureOut">
              <a:rPr lang="en-US" smtClean="0"/>
              <a:t>4/7/17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414-F5F4-524C-B22E-021C9329A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2E52-139E-4D43-A9F6-4760A5919430}" type="datetimeFigureOut">
              <a:rPr lang="en-US" smtClean="0"/>
              <a:t>4/7/17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414-F5F4-524C-B22E-021C9329A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2E52-139E-4D43-A9F6-4760A5919430}" type="datetimeFigureOut">
              <a:rPr lang="en-US" smtClean="0"/>
              <a:t>4/7/17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414-F5F4-524C-B22E-021C9329A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2E52-139E-4D43-A9F6-4760A5919430}" type="datetimeFigureOut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414-F5F4-524C-B22E-021C9329A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2E52-139E-4D43-A9F6-4760A5919430}" type="datetimeFigureOut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414-F5F4-524C-B22E-021C9329A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62E52-139E-4D43-A9F6-4760A5919430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4414-F5F4-524C-B22E-021C9329A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8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Vision Development Protocols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0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1485900" y="678548"/>
            <a:ext cx="6172200" cy="1200150"/>
          </a:xfrm>
        </p:spPr>
        <p:txBody>
          <a:bodyPr/>
          <a:lstStyle/>
          <a:p>
            <a:pPr algn="l"/>
            <a:r>
              <a:rPr lang="en-US" dirty="0" smtClean="0"/>
              <a:t>             Vision Walk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Imagine your school 5 years in the future</a:t>
            </a:r>
          </a:p>
          <a:p>
            <a:r>
              <a:rPr lang="en-US" dirty="0"/>
              <a:t>Components to consider</a:t>
            </a:r>
          </a:p>
          <a:p>
            <a:r>
              <a:rPr lang="en-US" dirty="0"/>
              <a:t>Gather information by posting</a:t>
            </a:r>
          </a:p>
          <a:p>
            <a:r>
              <a:rPr lang="en-US" dirty="0"/>
              <a:t>Summary charts created</a:t>
            </a:r>
          </a:p>
          <a:p>
            <a:r>
              <a:rPr lang="en-US" dirty="0"/>
              <a:t>Drafting committee (leadership team or others)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1" y="1085850"/>
            <a:ext cx="767953" cy="896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485900" y="673894"/>
            <a:ext cx="6172200" cy="1200150"/>
          </a:xfrm>
        </p:spPr>
        <p:txBody>
          <a:bodyPr/>
          <a:lstStyle/>
          <a:p>
            <a:pPr algn="l"/>
            <a:r>
              <a:rPr lang="en-US" dirty="0" smtClean="0"/>
              <a:t>           Small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2114551"/>
            <a:ext cx="6515100" cy="3394472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Design a collection form which outlines the components you want in your vision</a:t>
            </a:r>
          </a:p>
          <a:p>
            <a:pPr>
              <a:defRPr/>
            </a:pPr>
            <a:endParaRPr lang="en-US" sz="750" dirty="0"/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Gather the information from small groups (consider - how to form the groups)</a:t>
            </a:r>
          </a:p>
          <a:p>
            <a:pPr>
              <a:defRPr/>
            </a:pPr>
            <a:endParaRPr lang="en-US" sz="750" dirty="0"/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Go to a writing committee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1200150"/>
            <a:ext cx="700088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8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0938"/>
            <a:ext cx="582930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The Process…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00250"/>
            <a:ext cx="6743700" cy="37719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1800" dirty="0"/>
              <a:t>Once a draft is created, plan a way for the staff to discuss it and make suggestions</a:t>
            </a:r>
          </a:p>
          <a:p>
            <a:pPr lvl="1" eaLnBrk="1" hangingPunct="1"/>
            <a:r>
              <a:rPr lang="en-US" sz="1500" dirty="0"/>
              <a:t>Collaborative teams</a:t>
            </a:r>
          </a:p>
          <a:p>
            <a:pPr lvl="1" eaLnBrk="1" hangingPunct="1"/>
            <a:r>
              <a:rPr lang="en-US" sz="1500" dirty="0"/>
              <a:t>Small mixed groups (entire staff)</a:t>
            </a:r>
          </a:p>
          <a:p>
            <a:pPr lvl="1" eaLnBrk="1" hangingPunct="1">
              <a:lnSpc>
                <a:spcPct val="80000"/>
              </a:lnSpc>
            </a:pPr>
            <a:endParaRPr lang="en-US" sz="825" dirty="0"/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solidFill>
                  <a:srgbClr val="0070C0"/>
                </a:solidFill>
              </a:rPr>
              <a:t>Accordion Approach - The committee will then take the suggestions and do a revision (note: not all suggestions will be used)   The revised draft is once again presented with an explanation for any changes, additions, and/or deletions (hopefully only one or two drafts).</a:t>
            </a:r>
          </a:p>
          <a:p>
            <a:pPr eaLnBrk="1" hangingPunct="1">
              <a:lnSpc>
                <a:spcPct val="80000"/>
              </a:lnSpc>
            </a:pPr>
            <a:endParaRPr lang="en-US" sz="825" dirty="0"/>
          </a:p>
          <a:p>
            <a:pPr eaLnBrk="1" hangingPunct="1">
              <a:lnSpc>
                <a:spcPct val="110000"/>
              </a:lnSpc>
            </a:pPr>
            <a:r>
              <a:rPr lang="en-US" sz="1800" dirty="0"/>
              <a:t>Once approved and endorsed by the staff, it can be presented to the school community, as time for celebration! </a:t>
            </a:r>
          </a:p>
          <a:p>
            <a:pPr eaLnBrk="1" hangingPunct="1">
              <a:lnSpc>
                <a:spcPct val="80000"/>
              </a:lnSpc>
            </a:pPr>
            <a:endParaRPr lang="en-US" sz="75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rgbClr val="0070C0"/>
                </a:solidFill>
              </a:rPr>
              <a:t>Plan for making it public</a:t>
            </a:r>
          </a:p>
          <a:p>
            <a:pPr eaLnBrk="1" hangingPunct="1">
              <a:lnSpc>
                <a:spcPct val="80000"/>
              </a:lnSpc>
            </a:pPr>
            <a:endParaRPr lang="en-US" sz="750" dirty="0"/>
          </a:p>
          <a:p>
            <a:pPr eaLnBrk="1" hangingPunct="1">
              <a:lnSpc>
                <a:spcPct val="8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Plan for living it</a:t>
            </a: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76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183</Words>
  <Application>Microsoft Macintosh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Vision Development Protocols</vt:lpstr>
      <vt:lpstr>             Vision Walk</vt:lpstr>
      <vt:lpstr>           Small Groups</vt:lpstr>
      <vt:lpstr>The Process…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Development Protocols</dc:title>
  <dc:creator>Microsoft Office User</dc:creator>
  <cp:lastModifiedBy>Microsoft Office User</cp:lastModifiedBy>
  <cp:revision>1</cp:revision>
  <dcterms:created xsi:type="dcterms:W3CDTF">2017-04-07T12:43:57Z</dcterms:created>
  <dcterms:modified xsi:type="dcterms:W3CDTF">2017-04-07T12:44:47Z</dcterms:modified>
</cp:coreProperties>
</file>